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12" r:id="rId13"/>
    <p:sldId id="308" r:id="rId14"/>
    <p:sldId id="309" r:id="rId15"/>
    <p:sldId id="310" r:id="rId16"/>
    <p:sldId id="311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08146-C13D-4597-9516-32999B41F284}">
  <a:tblStyle styleId="{D4208146-C13D-4597-9516-32999B41F2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"Миграция сети ДЦ со статического VXLAN на EVPN"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57937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72035-F31F-C875-08CB-7594CC94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668945"/>
          </a:xfrm>
        </p:spPr>
        <p:txBody>
          <a:bodyPr/>
          <a:lstStyle/>
          <a:p>
            <a:r>
              <a:rPr lang="ru-RU" dirty="0"/>
              <a:t>Проверка конфигурации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53C32-A4E0-28B7-2BD3-59209C21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8" y="1304216"/>
            <a:ext cx="2961548" cy="1473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15CF1-FC9F-A7CF-307B-2A5881A2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4216"/>
            <a:ext cx="3369331" cy="14276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4B14D5-0EC9-5012-3404-DFA279DC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69707"/>
            <a:ext cx="3468087" cy="5344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62F885-1121-E898-8DC4-D2652F16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13" y="3425169"/>
            <a:ext cx="3612040" cy="5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A6FEC-9632-AE9B-D76A-32DF4C7F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EVPN+VLAN based service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D26856-DB14-BF40-1B83-6E44044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878674"/>
            <a:ext cx="6550693" cy="38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9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D9367-4D12-8F23-EEDD-D5B61536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664207"/>
          </a:xfrm>
        </p:spPr>
        <p:txBody>
          <a:bodyPr/>
          <a:lstStyle/>
          <a:p>
            <a:r>
              <a:rPr lang="en-US" dirty="0"/>
              <a:t>EVPN+VLAN based service</a:t>
            </a:r>
            <a:r>
              <a:rPr lang="ru-RU" dirty="0"/>
              <a:t> (продолжение)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CB3F5-59E0-2035-9401-A4455726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96232"/>
            <a:ext cx="6724674" cy="33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1DE-D84F-FE64-D29D-936392E9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35792"/>
          </a:xfrm>
        </p:spPr>
        <p:txBody>
          <a:bodyPr/>
          <a:lstStyle/>
          <a:p>
            <a:r>
              <a:rPr lang="en-US" dirty="0"/>
              <a:t>L3 VNI. Symmetric IRB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6ABF-0009-2F4D-B8B4-CB8425814429}"/>
              </a:ext>
            </a:extLst>
          </p:cNvPr>
          <p:cNvSpPr txBox="1"/>
          <p:nvPr/>
        </p:nvSpPr>
        <p:spPr>
          <a:xfrm>
            <a:off x="1108650" y="1653500"/>
            <a:ext cx="3354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vrf</a:t>
            </a:r>
            <a:r>
              <a:rPr lang="en-US" dirty="0"/>
              <a:t> instance IRB</a:t>
            </a:r>
          </a:p>
          <a:p>
            <a:r>
              <a:rPr lang="en-US" dirty="0"/>
              <a:t>interface Vlan99</a:t>
            </a:r>
          </a:p>
          <a:p>
            <a:r>
              <a:rPr lang="en-US" dirty="0"/>
              <a:t>      </a:t>
            </a:r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ip</a:t>
            </a:r>
            <a:r>
              <a:rPr lang="en-US" dirty="0"/>
              <a:t> address virtual 192.168.99.1/24</a:t>
            </a:r>
          </a:p>
          <a:p>
            <a:r>
              <a:rPr lang="en-US" dirty="0"/>
              <a:t>interface Vxlan1</a:t>
            </a:r>
          </a:p>
          <a:p>
            <a:r>
              <a:rPr lang="en-US" dirty="0"/>
              <a:t>     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IRB </a:t>
            </a:r>
            <a:r>
              <a:rPr lang="en-US" dirty="0" err="1"/>
              <a:t>vni</a:t>
            </a:r>
            <a:r>
              <a:rPr lang="en-US" dirty="0"/>
              <a:t> 10100</a:t>
            </a:r>
          </a:p>
          <a:p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rd</a:t>
            </a:r>
            <a:r>
              <a:rPr lang="en-US" dirty="0"/>
              <a:t> 172.16.0.1:10100</a:t>
            </a:r>
          </a:p>
          <a:p>
            <a:r>
              <a:rPr lang="en-US" dirty="0"/>
              <a:t>      route-target import </a:t>
            </a:r>
            <a:r>
              <a:rPr lang="en-US" dirty="0" err="1"/>
              <a:t>evpn</a:t>
            </a:r>
            <a:r>
              <a:rPr lang="en-US" dirty="0"/>
              <a:t> 1:10100</a:t>
            </a:r>
          </a:p>
          <a:p>
            <a:r>
              <a:rPr lang="en-US" dirty="0"/>
              <a:t>      route-target export </a:t>
            </a:r>
            <a:r>
              <a:rPr lang="en-US" dirty="0" err="1"/>
              <a:t>evpn</a:t>
            </a:r>
            <a:r>
              <a:rPr lang="en-US" dirty="0"/>
              <a:t> 1:10100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4B650-730C-8E63-D023-3F4D5DA9F76A}"/>
              </a:ext>
            </a:extLst>
          </p:cNvPr>
          <p:cNvSpPr txBox="1"/>
          <p:nvPr/>
        </p:nvSpPr>
        <p:spPr>
          <a:xfrm>
            <a:off x="4680971" y="1653500"/>
            <a:ext cx="3354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vrf</a:t>
            </a:r>
            <a:r>
              <a:rPr lang="en-US" dirty="0"/>
              <a:t> instance IRB</a:t>
            </a:r>
          </a:p>
          <a:p>
            <a:r>
              <a:rPr lang="en-US" dirty="0"/>
              <a:t>interface Vlan88</a:t>
            </a:r>
          </a:p>
          <a:p>
            <a:r>
              <a:rPr lang="en-US" dirty="0"/>
              <a:t>      </a:t>
            </a:r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ip</a:t>
            </a:r>
            <a:r>
              <a:rPr lang="en-US" dirty="0"/>
              <a:t> address virtual 192.168.88.1/24</a:t>
            </a:r>
          </a:p>
          <a:p>
            <a:r>
              <a:rPr lang="en-US" dirty="0"/>
              <a:t>interface Vxlan1</a:t>
            </a:r>
          </a:p>
          <a:p>
            <a:r>
              <a:rPr lang="en-US" dirty="0"/>
              <a:t>     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IRB </a:t>
            </a:r>
            <a:r>
              <a:rPr lang="en-US" dirty="0" err="1"/>
              <a:t>vni</a:t>
            </a:r>
            <a:r>
              <a:rPr lang="en-US" dirty="0"/>
              <a:t> 10100</a:t>
            </a:r>
          </a:p>
          <a:p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rd</a:t>
            </a:r>
            <a:r>
              <a:rPr lang="en-US" dirty="0"/>
              <a:t> 172.16.0.2:10100</a:t>
            </a:r>
          </a:p>
          <a:p>
            <a:r>
              <a:rPr lang="en-US" dirty="0"/>
              <a:t>      route-target import </a:t>
            </a:r>
            <a:r>
              <a:rPr lang="en-US" dirty="0" err="1"/>
              <a:t>evpn</a:t>
            </a:r>
            <a:r>
              <a:rPr lang="en-US" dirty="0"/>
              <a:t> 1:10100</a:t>
            </a:r>
          </a:p>
          <a:p>
            <a:r>
              <a:rPr lang="en-US" dirty="0"/>
              <a:t>      route-target export </a:t>
            </a:r>
            <a:r>
              <a:rPr lang="en-US" dirty="0" err="1"/>
              <a:t>evpn</a:t>
            </a:r>
            <a:r>
              <a:rPr lang="en-US" dirty="0"/>
              <a:t> 1:10100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59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C62B3-5626-C6B0-C95E-6437CFD8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702110"/>
          </a:xfrm>
        </p:spPr>
        <p:txBody>
          <a:bodyPr/>
          <a:lstStyle/>
          <a:p>
            <a:r>
              <a:rPr lang="ru-RU" dirty="0"/>
              <a:t>Диагностика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6BE686-3787-8BAB-2918-D3BD4149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4" y="1657028"/>
            <a:ext cx="8755832" cy="2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30D8C-E4E4-FC0E-2093-B037B50082E1}"/>
              </a:ext>
            </a:extLst>
          </p:cNvPr>
          <p:cNvSpPr txBox="1"/>
          <p:nvPr/>
        </p:nvSpPr>
        <p:spPr>
          <a:xfrm>
            <a:off x="579452" y="1572512"/>
            <a:ext cx="7572907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Появилось больше понимания, как работает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static/EVPN VXLAN.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Возникли трудности с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eBGP(RD,RT, communities)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создавался неделю.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оказался полезным на 8.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Планирую даль</a:t>
            </a: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нейшее изучение </a:t>
            </a:r>
            <a:r>
              <a:rPr lang="en-US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BGP.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20007" y="24320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"Миграция сети ДЦ со статического VXLAN на EVPN"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Максим Реутов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31967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38125" y="1620066"/>
            <a:ext cx="12700" cy="639525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71074875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Взять сущестувующую ДЦ со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 VXLAN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провести её анализ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схему/топологию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Доработать конфигурацию коммутаторов, преобразовав в EVPN VXLAN.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Подвести итог проделанной работы.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Запустить </a:t>
            </a:r>
            <a:r>
              <a:rPr lang="en-US" sz="1500" dirty="0">
                <a:latin typeface="Roboto Medium"/>
                <a:ea typeface="Roboto Medium"/>
                <a:cs typeface="Roboto Medium"/>
                <a:sym typeface="Roboto Medium"/>
              </a:rPr>
              <a:t>EVPN VXLAN </a:t>
            </a: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на сети ДЦ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90967956"/>
              </p:ext>
            </p:extLst>
          </p:nvPr>
        </p:nvGraphicFramePr>
        <p:xfrm>
          <a:off x="343267" y="1191838"/>
          <a:ext cx="4228733" cy="381188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8363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VLAN based service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26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Схема/топология сети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7A9CC-D9A1-656D-6B90-400C7F93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44" y="908279"/>
            <a:ext cx="6940912" cy="3553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70CCD-C426-F605-32DA-7AE3C9F9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 L2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DB59D-3E4A-EA57-CD17-D7591A67AE85}"/>
              </a:ext>
            </a:extLst>
          </p:cNvPr>
          <p:cNvSpPr txBox="1"/>
          <p:nvPr/>
        </p:nvSpPr>
        <p:spPr>
          <a:xfrm>
            <a:off x="500550" y="1426624"/>
            <a:ext cx="3340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172.16.0.2 172.16.0.3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3A50B-EE21-5274-1F96-12703AC38DB8}"/>
              </a:ext>
            </a:extLst>
          </p:cNvPr>
          <p:cNvSpPr txBox="1"/>
          <p:nvPr/>
        </p:nvSpPr>
        <p:spPr>
          <a:xfrm>
            <a:off x="4107692" y="1426624"/>
            <a:ext cx="3534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172.16.0.1 172.16.0.2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28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98091-3C3D-897D-DE43-EA372D8D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</a:t>
            </a:r>
            <a:r>
              <a:rPr lang="ru-RU" dirty="0"/>
              <a:t> </a:t>
            </a:r>
            <a:r>
              <a:rPr lang="en-US" dirty="0"/>
              <a:t>L3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7AA2-871C-AA2D-AB22-412084CF1A6B}"/>
              </a:ext>
            </a:extLst>
          </p:cNvPr>
          <p:cNvSpPr txBox="1"/>
          <p:nvPr/>
        </p:nvSpPr>
        <p:spPr>
          <a:xfrm>
            <a:off x="500550" y="1426623"/>
            <a:ext cx="5734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Vlan88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virtual192.168.88.1/24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interface Vlan99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 192.168.99.1/24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31295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326</Words>
  <Application>Microsoft Office PowerPoint</Application>
  <PresentationFormat>Экран (16:9)</PresentationFormat>
  <Paragraphs>88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"Миграция сети ДЦ со статического VXLAN на EVPN"   </vt:lpstr>
      <vt:lpstr>План защиты</vt:lpstr>
      <vt:lpstr>Презентация PowerPoint</vt:lpstr>
      <vt:lpstr>Какие технологии использовались </vt:lpstr>
      <vt:lpstr>Схема/топология сети</vt:lpstr>
      <vt:lpstr>Конфигурация Static VXLAN L2</vt:lpstr>
      <vt:lpstr>Конфигурация Static VXLAN L3</vt:lpstr>
      <vt:lpstr>Проверка конфигурации</vt:lpstr>
      <vt:lpstr>EVPN+VLAN based service</vt:lpstr>
      <vt:lpstr>EVPN+VLAN based service (продолжение)</vt:lpstr>
      <vt:lpstr>L3 VNI. Symmetric IRB</vt:lpstr>
      <vt:lpstr>Диагностика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Реутов Максим Фархадович</cp:lastModifiedBy>
  <cp:revision>17</cp:revision>
  <dcterms:modified xsi:type="dcterms:W3CDTF">2025-02-03T08:30:45Z</dcterms:modified>
</cp:coreProperties>
</file>